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153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82F9E-EEDF-1E1E-9505-47545E19E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83A7A4-DDD8-D0C1-3777-6F4E4BE67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5107A-3E84-0F59-93D0-3AB18E57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C6DCA2-A482-C5AE-25D7-653BF932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AD669-5F09-8299-6316-0E566C5B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35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CAA64-A684-CF1C-C294-B9A576AF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49C4DA-A8A3-DDCE-E797-968FE5F27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7F8BD1-5478-EB91-1EFC-500F64C0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E5BF88-5F9A-D2DE-77BE-CB9360E0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ED917C-19D6-0C93-6246-4D18ACFD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57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218241B-C689-F868-4412-7B906C349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84932A-2587-9731-565B-8B42E3D2B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928098-A232-149D-B710-05415848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AF6E31-2C4F-6F83-0C1D-3DE94E5F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6B73D-41D1-056E-87F9-86F32C04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7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03B70-58A6-D363-5E6A-D0A6D30E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5C674B-F402-A695-D737-214D02602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897046-4549-408E-849F-8FEA0398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476209-3748-5E63-9946-FF9DAF0B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BAB3A5-EF87-7362-96DE-3529D110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32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9415F-6A0C-C8AA-1E20-ACFB7DF5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8C601B-EFE5-5ACD-D79D-4F9AF19C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306BA5-31BB-3CB3-5F01-9EACDE54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7A73E9-7938-C86A-DA36-CEC5A094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2C79A8-C75D-1D01-E7B3-9ED6FD7A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56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B5630-948A-BC88-E144-704CCFAC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00BB1-6151-DD9B-514E-E98EB329D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931EF5-80FA-BB83-849E-EE8645BAD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585D14-9413-C288-12BF-5E8507B0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550892-8363-44C0-D1A1-ABAD7725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BB55B-D660-E0D1-CC51-113C556F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62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E1A62-8115-46D5-A845-8A5797FD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B8B493-0DC1-73A3-E192-66453F314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2C4E65-504F-7636-5AF3-3E3A681A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6B17F1-2CA4-6E9B-BCE0-CDF0BBFD0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F5199BA-4C2C-EF42-5719-226E43F12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784464A-75BC-CCED-2CD9-0CF32AF03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144C725-0548-B2CE-C238-72E7657F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918F90-060B-6128-CFCC-266B844A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4BD1B-FDDA-3422-E9CF-C690678F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821872-A5AE-7965-4F29-8711E556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B887EC-18CF-4867-F101-C24076B9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93DB04-EE96-4AA9-3643-4F4ED0AA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34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6F686A-716E-C0EE-D370-9951F0DC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E6DF1B0-9719-FAA8-FD43-8753893B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79797B-A646-2091-02CD-002BD027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77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D058E-373D-450C-B13B-90F94C99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30F7F3-C379-7090-2828-409853D3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6FBDC-73E6-7777-9778-0AB095FEA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BD8DE2-B6D0-70EA-0A87-988EDAF4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421027-848F-94AB-FFA5-D8DEE019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7CB76B-60EF-EF8F-FD39-2AA1C8FA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3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68CD6-D96D-207C-94E3-7276CBE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B7213E-19AF-8BBF-3F45-4CCA34578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6043EB-39E0-BF56-D8B2-04BE7A982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88C8CB-7748-B248-895C-B7E755CB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E81D87-94EC-A8D1-CB27-5E797CEA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535EB1-D4D5-0406-7360-C68AC36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06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F3A1F90-AD54-774F-566A-997C9BFD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34AFB6-5C0C-6921-A0A1-CE3CF453E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BC677D-0B17-0FBD-58F9-F45E8D3D9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DCFCEE-F302-4428-9728-317EB827848A}" type="datetimeFigureOut">
              <a:rPr lang="de-DE" smtClean="0"/>
              <a:t>25.07.2025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DE25CD-C27C-516B-C465-3A1C55FD3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EA0645-A39A-C0BC-24ED-D23543E4A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F7297-030B-4E3E-A32D-F41937274B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79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681B5-D279-28EB-E611-40CB307A5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973DAE-E9CE-3758-A4C9-A30DA0FDF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Screenshot, Poster, Grafikdesign enthält.&#10;&#10;KI-generierte Inhalte können fehlerhaft sein.">
            <a:extLst>
              <a:ext uri="{FF2B5EF4-FFF2-40B4-BE49-F238E27FC236}">
                <a16:creationId xmlns:a16="http://schemas.microsoft.com/office/drawing/2014/main" id="{DC49F67D-841A-EDFA-0C51-F02F6F6E1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 Schmidt</dc:creator>
  <cp:lastModifiedBy>Christin Schmidt</cp:lastModifiedBy>
  <cp:revision>1</cp:revision>
  <dcterms:created xsi:type="dcterms:W3CDTF">2025-07-25T14:57:05Z</dcterms:created>
  <dcterms:modified xsi:type="dcterms:W3CDTF">2025-07-25T14:58:16Z</dcterms:modified>
</cp:coreProperties>
</file>